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68" r:id="rId1"/>
  </p:sldMasterIdLst>
  <p:sldIdLst>
    <p:sldId id="256" r:id="rId2"/>
    <p:sldId id="257" r:id="rId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33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с двумя скругленными противолежащими углами 17"/>
          <p:cNvSpPr/>
          <p:nvPr/>
        </p:nvSpPr>
        <p:spPr>
          <a:xfrm>
            <a:off x="6010230" y="3498482"/>
            <a:ext cx="2538104" cy="648072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Методист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3311858" y="2708920"/>
            <a:ext cx="2592288" cy="576064"/>
          </a:xfrm>
          <a:prstGeom prst="round2DiagRect">
            <a:avLst>
              <a:gd name="adj1" fmla="val 29625"/>
              <a:gd name="adj2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</a:rPr>
              <a:t>Директор</a:t>
            </a:r>
          </a:p>
        </p:txBody>
      </p:sp>
      <p:sp>
        <p:nvSpPr>
          <p:cNvPr id="64" name="Прямоугольник с двумя скругленными противолежащими углами 63"/>
          <p:cNvSpPr/>
          <p:nvPr/>
        </p:nvSpPr>
        <p:spPr>
          <a:xfrm>
            <a:off x="354436" y="4724095"/>
            <a:ext cx="4788531" cy="777315"/>
          </a:xfrm>
          <a:prstGeom prst="round2DiagRect">
            <a:avLst>
              <a:gd name="adj1" fmla="val 18147"/>
              <a:gd name="adj2" fmla="val 0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Преподаватели детской школы искусств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425053" y="1147376"/>
            <a:ext cx="8424936" cy="864096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Исполнительный комитет </a:t>
            </a:r>
            <a:r>
              <a:rPr lang="ru-RU" dirty="0" err="1" smtClean="0">
                <a:solidFill>
                  <a:schemeClr val="tx1"/>
                </a:solidFill>
              </a:rPr>
              <a:t>Атнинского</a:t>
            </a:r>
            <a:r>
              <a:rPr lang="ru-RU" dirty="0" smtClean="0">
                <a:solidFill>
                  <a:schemeClr val="tx1"/>
                </a:solidFill>
              </a:rPr>
              <a:t> муниципального </a:t>
            </a:r>
            <a:r>
              <a:rPr lang="ru-RU" dirty="0">
                <a:solidFill>
                  <a:schemeClr val="tx1"/>
                </a:solidFill>
              </a:rPr>
              <a:t>района Республики Татарстан</a:t>
            </a: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211960" y="281693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>
            <a:stCxn id="21" idx="0"/>
          </p:cNvCxnSpPr>
          <p:nvPr/>
        </p:nvCxnSpPr>
        <p:spPr>
          <a:xfrm>
            <a:off x="5904146" y="2996952"/>
            <a:ext cx="102393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6956668" y="2611780"/>
            <a:ext cx="2187332" cy="745232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Педагогический совет</a:t>
            </a:r>
            <a:endParaRPr lang="ru-RU" dirty="0"/>
          </a:p>
        </p:txBody>
      </p:sp>
      <p:cxnSp>
        <p:nvCxnSpPr>
          <p:cNvPr id="8" name="Прямая со стрелкой 7"/>
          <p:cNvCxnSpPr>
            <a:stCxn id="21" idx="2"/>
          </p:cNvCxnSpPr>
          <p:nvPr/>
        </p:nvCxnSpPr>
        <p:spPr>
          <a:xfrm flipH="1">
            <a:off x="2202642" y="2996952"/>
            <a:ext cx="11092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56514" y="2611780"/>
            <a:ext cx="1850752" cy="77034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Методический совет</a:t>
            </a:r>
            <a:endParaRPr lang="ru-RU" dirty="0"/>
          </a:p>
        </p:txBody>
      </p:sp>
      <p:cxnSp>
        <p:nvCxnSpPr>
          <p:cNvPr id="16" name="Прямая со стрелкой 15"/>
          <p:cNvCxnSpPr>
            <a:endCxn id="2" idx="3"/>
          </p:cNvCxnSpPr>
          <p:nvPr/>
        </p:nvCxnSpPr>
        <p:spPr>
          <a:xfrm>
            <a:off x="4637521" y="930682"/>
            <a:ext cx="0" cy="216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2" idx="1"/>
          </p:cNvCxnSpPr>
          <p:nvPr/>
        </p:nvCxnSpPr>
        <p:spPr>
          <a:xfrm>
            <a:off x="4637521" y="2011472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796136" y="3247728"/>
            <a:ext cx="288032" cy="23204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851920" y="32849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796136" y="4494347"/>
            <a:ext cx="2826136" cy="734853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Родительский комитет</a:t>
            </a:r>
            <a:endParaRPr lang="ru-RU" dirty="0"/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598062" y="5949280"/>
            <a:ext cx="3901929" cy="639544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Общее собрание трудового коллектива</a:t>
            </a:r>
            <a:endParaRPr lang="ru-RU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364088" y="3284984"/>
            <a:ext cx="576064" cy="1209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25053" y="116632"/>
            <a:ext cx="8424936" cy="814050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4854" y="338991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Структура МБУ ДО «</a:t>
            </a:r>
            <a:r>
              <a:rPr lang="ru-RU" dirty="0" err="1" smtClean="0"/>
              <a:t>Атнинская</a:t>
            </a:r>
            <a:r>
              <a:rPr lang="ru-RU" dirty="0" smtClean="0"/>
              <a:t> детская школа искусств»</a:t>
            </a:r>
            <a:endParaRPr lang="ru-RU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2696255" y="551723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354436" y="3717032"/>
            <a:ext cx="4788531" cy="777315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55576" y="3889665"/>
            <a:ext cx="37444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Заместитель директора</a:t>
            </a:r>
            <a:endParaRPr lang="ru-RU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2690656" y="4494347"/>
            <a:ext cx="0" cy="216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46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57158" y="142852"/>
            <a:ext cx="8501122" cy="428628"/>
          </a:xfrm>
          <a:prstGeom prst="round2Diag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  <a:ea typeface="Calibri" pitchFamily="34" charset="0"/>
                <a:cs typeface="Times New Roman" pitchFamily="18" charset="0"/>
              </a:rPr>
              <a:t>«Структура и органы управления»</a:t>
            </a:r>
            <a:endParaRPr lang="ru-RU" sz="2000" dirty="0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928670"/>
            <a:ext cx="77153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учреждение дополнительного образования «</a:t>
            </a:r>
            <a:r>
              <a:rPr lang="ru-RU" b="1" dirty="0" err="1" smtClean="0"/>
              <a:t>Атнинская</a:t>
            </a:r>
            <a:r>
              <a:rPr lang="ru-RU" b="1" dirty="0" smtClean="0"/>
              <a:t> детская школа искусств»</a:t>
            </a:r>
          </a:p>
          <a:p>
            <a:pPr algn="ctr"/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  Директор – Абдуллина </a:t>
            </a:r>
            <a:r>
              <a:rPr lang="ru-RU" dirty="0" err="1" smtClean="0"/>
              <a:t>Лейля</a:t>
            </a:r>
            <a:r>
              <a:rPr lang="ru-RU" dirty="0" smtClean="0"/>
              <a:t> Рустамовна</a:t>
            </a:r>
            <a:endParaRPr lang="ru-RU" dirty="0" smtClean="0"/>
          </a:p>
          <a:p>
            <a:endParaRPr lang="ru-RU" dirty="0" smtClean="0"/>
          </a:p>
          <a:p>
            <a:pPr>
              <a:buFont typeface="Wingdings" pitchFamily="2" charset="2"/>
              <a:buChar char="§"/>
            </a:pPr>
            <a:r>
              <a:rPr lang="ru-RU" dirty="0"/>
              <a:t>  Заместитель </a:t>
            </a:r>
            <a:r>
              <a:rPr lang="ru-RU" dirty="0" smtClean="0"/>
              <a:t>директора – </a:t>
            </a:r>
            <a:r>
              <a:rPr lang="ru-RU" dirty="0" smtClean="0"/>
              <a:t>Хидиятуллина Лилия </a:t>
            </a:r>
            <a:r>
              <a:rPr lang="ru-RU" dirty="0" err="1" smtClean="0"/>
              <a:t>Зуфаровна</a:t>
            </a:r>
            <a:endParaRPr lang="ru-RU" dirty="0"/>
          </a:p>
          <a:p>
            <a:pPr lvl="0"/>
            <a:endParaRPr lang="ru-RU" dirty="0" smtClean="0"/>
          </a:p>
          <a:p>
            <a:r>
              <a:rPr lang="ru-RU" dirty="0" smtClean="0"/>
              <a:t>Адрес: Республика Татарстан ,</a:t>
            </a:r>
            <a:r>
              <a:rPr lang="ru-RU" dirty="0" err="1" smtClean="0"/>
              <a:t>Атнинский</a:t>
            </a:r>
            <a:r>
              <a:rPr lang="ru-RU" dirty="0" smtClean="0"/>
              <a:t> район, </a:t>
            </a:r>
            <a:r>
              <a:rPr lang="ru-RU" dirty="0" err="1" smtClean="0"/>
              <a:t>с.Большая</a:t>
            </a:r>
            <a:r>
              <a:rPr lang="ru-RU" dirty="0" smtClean="0"/>
              <a:t> Атня, </a:t>
            </a:r>
            <a:r>
              <a:rPr lang="ru-RU" dirty="0" err="1" smtClean="0"/>
              <a:t>ул.Советская</a:t>
            </a:r>
            <a:r>
              <a:rPr lang="ru-RU" dirty="0" smtClean="0"/>
              <a:t> д.2Б</a:t>
            </a:r>
          </a:p>
          <a:p>
            <a:r>
              <a:rPr lang="ru-RU" dirty="0" smtClean="0"/>
              <a:t>Телефон: 8 84369 2-11-67</a:t>
            </a:r>
          </a:p>
          <a:p>
            <a:r>
              <a:rPr lang="ru-RU" dirty="0" err="1" smtClean="0"/>
              <a:t>Эл.адрес</a:t>
            </a:r>
            <a:r>
              <a:rPr lang="ru-RU" dirty="0" smtClean="0"/>
              <a:t>:</a:t>
            </a:r>
            <a:r>
              <a:rPr lang="en-US" dirty="0" smtClean="0"/>
              <a:t> atndshi@mail</a:t>
            </a:r>
            <a:r>
              <a:rPr lang="en-US" dirty="0" smtClean="0"/>
              <a:t>.ru</a:t>
            </a:r>
            <a:endParaRPr lang="ru-RU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</a:t>
            </a:r>
          </a:p>
          <a:p>
            <a:pPr>
              <a:buFont typeface="Wingdings" pitchFamily="2" charset="2"/>
              <a:buChar char="Ø"/>
            </a:pPr>
            <a:endParaRPr lang="ru-RU" dirty="0" smtClean="0"/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376</TotalTime>
  <Words>81</Words>
  <Application>Microsoft Office PowerPoint</Application>
  <PresentationFormat>Экран (4:3)</PresentationFormat>
  <Paragraphs>24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45</cp:revision>
  <cp:lastPrinted>2019-01-29T05:54:31Z</cp:lastPrinted>
  <dcterms:created xsi:type="dcterms:W3CDTF">2014-10-01T17:25:59Z</dcterms:created>
  <dcterms:modified xsi:type="dcterms:W3CDTF">2023-06-05T06:24:44Z</dcterms:modified>
</cp:coreProperties>
</file>